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a8e5da46f3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a8e5da46f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test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hello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Test 1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-GB"/>
              <a:t>something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